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9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21/06/15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0358" y="5039799"/>
            <a:ext cx="457200" cy="27699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err="1"/>
              <a:t>v</a:t>
            </a:r>
            <a:r>
              <a:rPr lang="en-US" sz="1200" dirty="0" err="1" smtClean="0"/>
              <a:t>oc</a:t>
            </a:r>
            <a:endParaRPr lang="de-CH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7572024" y="5002101"/>
            <a:ext cx="457200" cy="27699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err="1"/>
              <a:t>v</a:t>
            </a:r>
            <a:r>
              <a:rPr lang="en-US" sz="1200" dirty="0" err="1" smtClean="0"/>
              <a:t>oc</a:t>
            </a:r>
            <a:endParaRPr lang="de-CH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2904064" y="5046990"/>
            <a:ext cx="457200" cy="27699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err="1" smtClean="0"/>
              <a:t>voc</a:t>
            </a:r>
            <a:endParaRPr lang="de-CH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601609" y="2892774"/>
            <a:ext cx="587022" cy="27699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bongo</a:t>
            </a:r>
            <a:endParaRPr lang="de-CH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540931" y="3212273"/>
            <a:ext cx="708379" cy="27699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cowbell</a:t>
            </a:r>
            <a:endParaRPr lang="de-CH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187699" y="1443545"/>
            <a:ext cx="533400" cy="461665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dirty="0" smtClean="0"/>
              <a:t>ass drum</a:t>
            </a:r>
            <a:endParaRPr lang="de-CH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842456" y="1170801"/>
            <a:ext cx="936772" cy="27699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t</a:t>
            </a:r>
            <a:r>
              <a:rPr lang="en-US" sz="1200" dirty="0" smtClean="0"/>
              <a:t>imbales 1</a:t>
            </a:r>
            <a:endParaRPr lang="de-CH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3842456" y="1905001"/>
            <a:ext cx="936772" cy="27699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t</a:t>
            </a:r>
            <a:r>
              <a:rPr lang="en-US" sz="1200" dirty="0" smtClean="0"/>
              <a:t>imbales </a:t>
            </a:r>
            <a:r>
              <a:rPr lang="de-CH" sz="1200" dirty="0" smtClean="0"/>
              <a:t>3</a:t>
            </a:r>
            <a:endParaRPr lang="de-CH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842456" y="1526232"/>
            <a:ext cx="936772" cy="27699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t</a:t>
            </a:r>
            <a:r>
              <a:rPr lang="en-US" sz="1200" dirty="0" smtClean="0"/>
              <a:t>imbales 2</a:t>
            </a:r>
            <a:endParaRPr lang="de-CH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5544255" y="2689486"/>
            <a:ext cx="764822" cy="27699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conga 1</a:t>
            </a:r>
            <a:endParaRPr lang="de-CH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5544255" y="3037798"/>
            <a:ext cx="764822" cy="27699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conga 2</a:t>
            </a:r>
            <a:endParaRPr lang="de-CH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6412089" y="4019985"/>
            <a:ext cx="457200" cy="27699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err="1"/>
              <a:t>v</a:t>
            </a:r>
            <a:r>
              <a:rPr lang="en-US" sz="1200" dirty="0" err="1" smtClean="0"/>
              <a:t>oc</a:t>
            </a:r>
            <a:endParaRPr lang="de-CH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2286000" y="3031273"/>
            <a:ext cx="457200" cy="27699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err="1"/>
              <a:t>v</a:t>
            </a:r>
            <a:r>
              <a:rPr lang="en-US" sz="1200" dirty="0" err="1" smtClean="0"/>
              <a:t>oc</a:t>
            </a:r>
            <a:endParaRPr lang="de-CH" sz="1200" dirty="0"/>
          </a:p>
        </p:txBody>
      </p:sp>
      <p:sp>
        <p:nvSpPr>
          <p:cNvPr id="19" name="Down Arrow Callout 18"/>
          <p:cNvSpPr/>
          <p:nvPr/>
        </p:nvSpPr>
        <p:spPr>
          <a:xfrm>
            <a:off x="6400800" y="4371201"/>
            <a:ext cx="479777" cy="429399"/>
          </a:xfrm>
          <a:prstGeom prst="downArrowCallo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tpt</a:t>
            </a:r>
            <a:endParaRPr lang="de-CH" sz="1200" dirty="0"/>
          </a:p>
        </p:txBody>
      </p:sp>
      <p:sp>
        <p:nvSpPr>
          <p:cNvPr id="22" name="Down Arrow Callout 21"/>
          <p:cNvSpPr/>
          <p:nvPr/>
        </p:nvSpPr>
        <p:spPr>
          <a:xfrm>
            <a:off x="7579080" y="5374421"/>
            <a:ext cx="443088" cy="429399"/>
          </a:xfrm>
          <a:prstGeom prst="downArrowCallo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tres</a:t>
            </a:r>
            <a:endParaRPr lang="de-CH" sz="1200" dirty="0"/>
          </a:p>
        </p:txBody>
      </p:sp>
      <p:sp>
        <p:nvSpPr>
          <p:cNvPr id="23" name="Down Arrow Callout 22"/>
          <p:cNvSpPr/>
          <p:nvPr/>
        </p:nvSpPr>
        <p:spPr>
          <a:xfrm>
            <a:off x="1010358" y="5425430"/>
            <a:ext cx="482600" cy="429399"/>
          </a:xfrm>
          <a:prstGeom prst="downArrowCallo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guit</a:t>
            </a:r>
            <a:endParaRPr lang="de-CH" sz="1200" dirty="0"/>
          </a:p>
        </p:txBody>
      </p:sp>
      <p:sp>
        <p:nvSpPr>
          <p:cNvPr id="24" name="Down Arrow Callout 23"/>
          <p:cNvSpPr/>
          <p:nvPr/>
        </p:nvSpPr>
        <p:spPr>
          <a:xfrm>
            <a:off x="2873023" y="5425429"/>
            <a:ext cx="533400" cy="429399"/>
          </a:xfrm>
          <a:prstGeom prst="downArrowCallo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bass</a:t>
            </a:r>
            <a:endParaRPr lang="de-CH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5029200" y="2875372"/>
            <a:ext cx="457200" cy="27699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err="1"/>
              <a:t>v</a:t>
            </a:r>
            <a:r>
              <a:rPr lang="en-US" sz="1200" dirty="0" err="1" smtClean="0"/>
              <a:t>oc</a:t>
            </a:r>
            <a:endParaRPr lang="de-CH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4495800" y="5046990"/>
            <a:ext cx="457200" cy="27699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err="1"/>
              <a:t>v</a:t>
            </a:r>
            <a:r>
              <a:rPr lang="en-US" sz="1200" dirty="0" err="1" smtClean="0"/>
              <a:t>oc</a:t>
            </a:r>
            <a:endParaRPr lang="de-CH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3318038" y="229825"/>
            <a:ext cx="19856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Son Alarde</a:t>
            </a:r>
            <a:endParaRPr lang="de-CH" sz="3200" dirty="0"/>
          </a:p>
        </p:txBody>
      </p:sp>
      <p:sp>
        <p:nvSpPr>
          <p:cNvPr id="30" name="Rectangle 29"/>
          <p:cNvSpPr/>
          <p:nvPr/>
        </p:nvSpPr>
        <p:spPr>
          <a:xfrm>
            <a:off x="5988758" y="215816"/>
            <a:ext cx="2760134" cy="8521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6101645" y="376679"/>
            <a:ext cx="615244" cy="461665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microphone</a:t>
            </a:r>
            <a:endParaRPr lang="de-CH" sz="1200" dirty="0"/>
          </a:p>
        </p:txBody>
      </p:sp>
      <p:sp>
        <p:nvSpPr>
          <p:cNvPr id="32" name="Down Arrow Callout 31"/>
          <p:cNvSpPr/>
          <p:nvPr/>
        </p:nvSpPr>
        <p:spPr>
          <a:xfrm>
            <a:off x="8048980" y="357025"/>
            <a:ext cx="533400" cy="619565"/>
          </a:xfrm>
          <a:prstGeom prst="downArrowCallout">
            <a:avLst>
              <a:gd name="adj1" fmla="val 25000"/>
              <a:gd name="adj2" fmla="val 25000"/>
              <a:gd name="adj3" fmla="val 32887"/>
              <a:gd name="adj4" fmla="val 6497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DI Box</a:t>
            </a:r>
            <a:endParaRPr lang="de-CH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5012267" y="5046990"/>
            <a:ext cx="457200" cy="27699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err="1" smtClean="0"/>
              <a:t>perc</a:t>
            </a:r>
            <a:endParaRPr lang="de-CH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4247442" y="6476999"/>
            <a:ext cx="8579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Audience</a:t>
            </a:r>
            <a:endParaRPr lang="de-CH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10358" y="47628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high</a:t>
            </a:r>
            <a:endParaRPr lang="de-CH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7555088" y="4725102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high</a:t>
            </a:r>
            <a:endParaRPr lang="de-CH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4495800" y="4769991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high</a:t>
            </a:r>
            <a:endParaRPr lang="de-CH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904064" y="4769991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high</a:t>
            </a:r>
            <a:endParaRPr lang="de-CH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6400800" y="3761601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high</a:t>
            </a:r>
            <a:endParaRPr lang="de-CH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5017914" y="2626501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high</a:t>
            </a:r>
            <a:endParaRPr lang="de-CH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4992856" y="4774256"/>
            <a:ext cx="4960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mid</a:t>
            </a:r>
            <a:endParaRPr lang="de-CH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6309077" y="2701102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mid</a:t>
            </a:r>
            <a:endParaRPr lang="de-CH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6309077" y="3038243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mid</a:t>
            </a:r>
            <a:endParaRPr lang="de-CH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2286000" y="2754274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mid</a:t>
            </a:r>
            <a:endParaRPr lang="de-CH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1127482" y="3212273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mid</a:t>
            </a:r>
            <a:endParaRPr lang="de-CH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1186745" y="2898536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low</a:t>
            </a:r>
            <a:endParaRPr lang="de-CH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3217330" y="1166546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low</a:t>
            </a:r>
            <a:endParaRPr lang="de-CH" sz="1200" dirty="0"/>
          </a:p>
        </p:txBody>
      </p:sp>
      <p:sp>
        <p:nvSpPr>
          <p:cNvPr id="50" name="TextBox 49"/>
          <p:cNvSpPr txBox="1"/>
          <p:nvPr/>
        </p:nvSpPr>
        <p:spPr>
          <a:xfrm>
            <a:off x="4746977" y="1168845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mid</a:t>
            </a:r>
            <a:endParaRPr lang="de-CH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4735686" y="1526441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mid</a:t>
            </a:r>
            <a:endParaRPr lang="de-CH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4724400" y="190521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mid</a:t>
            </a:r>
            <a:endParaRPr lang="de-CH" sz="1200" dirty="0"/>
          </a:p>
        </p:txBody>
      </p:sp>
      <p:sp>
        <p:nvSpPr>
          <p:cNvPr id="53" name="TextBox 52"/>
          <p:cNvSpPr txBox="1"/>
          <p:nvPr/>
        </p:nvSpPr>
        <p:spPr>
          <a:xfrm>
            <a:off x="6795911" y="383714"/>
            <a:ext cx="11091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low/mid/high</a:t>
            </a:r>
            <a:endParaRPr lang="de-CH" sz="1200" dirty="0"/>
          </a:p>
        </p:txBody>
      </p:sp>
      <p:sp>
        <p:nvSpPr>
          <p:cNvPr id="54" name="TextBox 53"/>
          <p:cNvSpPr txBox="1"/>
          <p:nvPr/>
        </p:nvSpPr>
        <p:spPr>
          <a:xfrm>
            <a:off x="6795911" y="616415"/>
            <a:ext cx="11091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(=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mic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stand)</a:t>
            </a:r>
            <a:endParaRPr lang="de-CH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836812" y="2306389"/>
            <a:ext cx="936772" cy="276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(timbales 4)</a:t>
            </a:r>
            <a:endParaRPr lang="de-CH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4748389" y="2306389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mid</a:t>
            </a:r>
            <a:endParaRPr lang="de-CH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705600" y="2694801"/>
            <a:ext cx="764822" cy="27699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c</a:t>
            </a:r>
            <a:r>
              <a:rPr lang="en-US" sz="1200" dirty="0" smtClean="0"/>
              <a:t>o</a:t>
            </a:r>
            <a:r>
              <a:rPr lang="en-US" sz="1200" dirty="0" smtClean="0"/>
              <a:t>nga </a:t>
            </a:r>
            <a:r>
              <a:rPr lang="en-US" sz="1200" dirty="0"/>
              <a:t>3</a:t>
            </a:r>
            <a:endParaRPr lang="de-CH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6705600" y="3048000"/>
            <a:ext cx="764822" cy="27699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c</a:t>
            </a:r>
            <a:r>
              <a:rPr lang="en-US" sz="1200" dirty="0" smtClean="0"/>
              <a:t>onga 4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467600" y="3048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mid</a:t>
            </a:r>
            <a:endParaRPr lang="de-CH" sz="1200" dirty="0"/>
          </a:p>
        </p:txBody>
      </p:sp>
      <p:sp>
        <p:nvSpPr>
          <p:cNvPr id="60" name="TextBox 59"/>
          <p:cNvSpPr txBox="1"/>
          <p:nvPr/>
        </p:nvSpPr>
        <p:spPr>
          <a:xfrm>
            <a:off x="7467600" y="2667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mid</a:t>
            </a:r>
            <a:endParaRPr lang="de-CH" sz="1200" dirty="0"/>
          </a:p>
        </p:txBody>
      </p:sp>
    </p:spTree>
    <p:extLst>
      <p:ext uri="{BB962C8B-B14F-4D97-AF65-F5344CB8AC3E}">
        <p14:creationId xmlns:p14="http://schemas.microsoft.com/office/powerpoint/2010/main" val="1484487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69</Words>
  <Application>Microsoft Macintosh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gagneuxo</dc:creator>
  <cp:lastModifiedBy>Olivier Gagneux</cp:lastModifiedBy>
  <cp:revision>24</cp:revision>
  <dcterms:created xsi:type="dcterms:W3CDTF">2006-08-16T00:00:00Z</dcterms:created>
  <dcterms:modified xsi:type="dcterms:W3CDTF">2015-06-21T09:47:38Z</dcterms:modified>
</cp:coreProperties>
</file>